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2"/>
  </p:sldMasterIdLst>
  <p:notesMasterIdLst>
    <p:notesMasterId r:id="rId6"/>
  </p:notesMasterIdLst>
  <p:sldIdLst>
    <p:sldId id="280" r:id="rId3"/>
    <p:sldId id="299" r:id="rId4"/>
    <p:sldId id="30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385BFA-195E-4E9F-9E8A-86900EEC6D5D}">
      <p14:sectionPr xmlns:p14="http://schemas.microsoft.com/office/powerpoint/2007/7/12/main" xmlns="">
        <p14:section name="Untitled Section" slideIdLst="273 271 263 265 266 267 268 274 270 272 275" id="{71597AC3-AE8F-4903-B6E0-EB6847BC16B8}"/>
      </p14:sectionPr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07/7/12/main" xmlns="">
          <a:srgbClr xmlns:mc="http://schemas.openxmlformats.org/markup-compatibility/2006" xmlns:a14="http://schemas.microsoft.com/office/drawing/2007/7/7/main" val="FF0000" mc:Ignorable=""/>
        </p14:laserClr>
      </p:ext>
      <p:ext uri="{2FDB2607-1784-4EEB-B798-7EB5836EED8A}">
        <p14:showMediaCtrls xmlns:p14="http://schemas.microsoft.com/office/powerpoint/2007/7/12/main" xmlns="" val="1"/>
      </p:ext>
    </p:extLst>
  </p:showPr>
  <p:clrMru>
    <a:srgbClr val="FF3300"/>
  </p:clrMru>
  <p:extLst>
    <p:ext uri="{E76CE94A-603C-4142-B9EB-6D1370010A27}">
      <p14:discardImageEditData xmlns:p14="http://schemas.microsoft.com/office/powerpoint/2007/7/12/main" xmlns="" val="0"/>
    </p:ext>
    <p:ext uri="{D31A062A-798A-4329-ABDD-BBA856620510}">
      <p14:defaultImageDpi xmlns:p14="http://schemas.microsoft.com/office/powerpoint/2007/7/12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96" autoAdjust="0"/>
    <p:restoredTop sz="94662" autoAdjust="0"/>
  </p:normalViewPr>
  <p:slideViewPr>
    <p:cSldViewPr>
      <p:cViewPr varScale="1">
        <p:scale>
          <a:sx n="47" d="100"/>
          <a:sy n="47" d="100"/>
        </p:scale>
        <p:origin x="-60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3C7A3D-F821-4D21-943B-D53E9C82798B}" type="datetimeFigureOut">
              <a:rPr lang="en-US" smtClean="0"/>
              <a:pPr/>
              <a:t>3/10/2011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1B29E5-3C3F-4A5C-970B-FA447883B5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AF6DE5C9-022E-46F9-8D1F-6FDBC7ED0E2F}" type="datetimeFigureOut">
              <a:rPr lang="en-US" smtClean="0"/>
              <a:pPr/>
              <a:t>3/10/2011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5C9-022E-46F9-8D1F-6FDBC7ED0E2F}" type="datetimeFigureOut">
              <a:rPr lang="en-US" smtClean="0"/>
              <a:pPr/>
              <a:t>3/10/2011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5C9-022E-46F9-8D1F-6FDBC7ED0E2F}" type="datetimeFigureOut">
              <a:rPr lang="en-US" smtClean="0"/>
              <a:pPr/>
              <a:t>3/10/2011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5C9-022E-46F9-8D1F-6FDBC7ED0E2F}" type="datetimeFigureOut">
              <a:rPr lang="en-US" smtClean="0"/>
              <a:pPr/>
              <a:t>3/10/2011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5C9-022E-46F9-8D1F-6FDBC7ED0E2F}" type="datetimeFigureOut">
              <a:rPr lang="en-US" smtClean="0"/>
              <a:pPr/>
              <a:t>3/10/2011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5C9-022E-46F9-8D1F-6FDBC7ED0E2F}" type="datetimeFigureOut">
              <a:rPr lang="en-US" smtClean="0"/>
              <a:pPr/>
              <a:t>3/10/2011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5C9-022E-46F9-8D1F-6FDBC7ED0E2F}" type="datetimeFigureOut">
              <a:rPr lang="en-US" smtClean="0"/>
              <a:pPr/>
              <a:t>3/10/2011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5C9-022E-46F9-8D1F-6FDBC7ED0E2F}" type="datetimeFigureOut">
              <a:rPr lang="en-US" smtClean="0"/>
              <a:pPr/>
              <a:t>3/10/2011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5C9-022E-46F9-8D1F-6FDBC7ED0E2F}" type="datetimeFigureOut">
              <a:rPr lang="en-US" smtClean="0"/>
              <a:pPr/>
              <a:t>3/10/2011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5C9-022E-46F9-8D1F-6FDBC7ED0E2F}" type="datetimeFigureOut">
              <a:rPr lang="en-US" smtClean="0"/>
              <a:pPr/>
              <a:t>3/10/2011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5C9-022E-46F9-8D1F-6FDBC7ED0E2F}" type="datetimeFigureOut">
              <a:rPr lang="en-US" smtClean="0"/>
              <a:pPr/>
              <a:t>3/10/2011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 cstate="print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AF6DE5C9-022E-46F9-8D1F-6FDBC7ED0E2F}" type="datetimeFigureOut">
              <a:rPr lang="en-US" smtClean="0"/>
              <a:pPr/>
              <a:t>3/10/2011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381000" y="2286000"/>
            <a:ext cx="8077200" cy="3962400"/>
          </a:xfrm>
          <a:prstGeom prst="round2DiagRect">
            <a:avLst/>
          </a:prstGeom>
          <a:blipFill>
            <a:blip r:embed="rId2" cstate="print"/>
            <a:tile tx="0" ty="0" sx="100000" sy="100000" flip="none" algn="tl"/>
          </a:blip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200" y="685800"/>
            <a:ext cx="7543800" cy="507831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tx2">
                    <a:lumMod val="10000"/>
                    <a:lumOff val="90000"/>
                  </a:schemeClr>
                </a:solidFill>
                <a:latin typeface="Aharoni" pitchFamily="2" charset="-79"/>
                <a:cs typeface="Aharoni" pitchFamily="2" charset="-79"/>
              </a:rPr>
              <a:t>FAMILY DELIVERANCE PROGRAMME </a:t>
            </a:r>
          </a:p>
          <a:p>
            <a:pPr algn="ctr"/>
            <a:r>
              <a:rPr lang="en-US" sz="5400" b="1" dirty="0" smtClean="0">
                <a:solidFill>
                  <a:schemeClr val="tx2">
                    <a:lumMod val="10000"/>
                    <a:lumOff val="90000"/>
                  </a:schemeClr>
                </a:solidFill>
                <a:latin typeface="Aharoni" pitchFamily="2" charset="-79"/>
                <a:cs typeface="Aharoni" pitchFamily="2" charset="-79"/>
              </a:rPr>
              <a:t>IS STARTING </a:t>
            </a:r>
            <a:endParaRPr lang="en-US" sz="5400" b="1" dirty="0" smtClean="0">
              <a:solidFill>
                <a:schemeClr val="tx2">
                  <a:lumMod val="10000"/>
                  <a:lumOff val="90000"/>
                </a:schemeClr>
              </a:solidFill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n-US" sz="5400" b="1" dirty="0" smtClean="0">
                <a:solidFill>
                  <a:schemeClr val="bg2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tonight</a:t>
            </a:r>
            <a:endParaRPr lang="en-US" sz="4800" b="1" dirty="0" smtClean="0">
              <a:solidFill>
                <a:schemeClr val="bg2">
                  <a:lumMod val="50000"/>
                </a:schemeClr>
              </a:solidFill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Adobe Heiti Std R" pitchFamily="34" charset="-128"/>
                <a:ea typeface="Adobe Heiti Std R" pitchFamily="34" charset="-128"/>
                <a:cs typeface="Aharoni" pitchFamily="2" charset="-79"/>
              </a:rPr>
              <a:t>Wed., 9</a:t>
            </a:r>
            <a:r>
              <a:rPr lang="en-US" sz="3200" b="1" baseline="30000" dirty="0" smtClean="0">
                <a:solidFill>
                  <a:schemeClr val="bg1"/>
                </a:solidFill>
                <a:latin typeface="Adobe Heiti Std R" pitchFamily="34" charset="-128"/>
                <a:ea typeface="Adobe Heiti Std R" pitchFamily="34" charset="-128"/>
                <a:cs typeface="Aharoni" pitchFamily="2" charset="-79"/>
              </a:rPr>
              <a:t>th</a:t>
            </a:r>
            <a:r>
              <a:rPr lang="en-US" sz="3200" b="1" dirty="0" smtClean="0">
                <a:solidFill>
                  <a:schemeClr val="bg1"/>
                </a:solidFill>
                <a:latin typeface="Adobe Heiti Std R" pitchFamily="34" charset="-128"/>
                <a:ea typeface="Adobe Heiti Std R" pitchFamily="34" charset="-128"/>
                <a:cs typeface="Aharoni" pitchFamily="2" charset="-79"/>
              </a:rPr>
              <a:t> – Fri. 11</a:t>
            </a:r>
            <a:r>
              <a:rPr lang="en-US" sz="3200" b="1" baseline="30000" dirty="0" smtClean="0">
                <a:solidFill>
                  <a:schemeClr val="bg1"/>
                </a:solidFill>
                <a:latin typeface="Adobe Heiti Std R" pitchFamily="34" charset="-128"/>
                <a:ea typeface="Adobe Heiti Std R" pitchFamily="34" charset="-128"/>
                <a:cs typeface="Aharoni" pitchFamily="2" charset="-79"/>
              </a:rPr>
              <a:t>th</a:t>
            </a:r>
            <a:r>
              <a:rPr lang="en-US" sz="3200" b="1" dirty="0" smtClean="0">
                <a:solidFill>
                  <a:schemeClr val="bg1"/>
                </a:solidFill>
                <a:latin typeface="Adobe Heiti Std R" pitchFamily="34" charset="-128"/>
                <a:ea typeface="Adobe Heiti Std R" pitchFamily="34" charset="-128"/>
                <a:cs typeface="Aharoni" pitchFamily="2" charset="-79"/>
              </a:rPr>
              <a:t> , March, 2011</a:t>
            </a:r>
          </a:p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Adobe Heiti Std R" pitchFamily="34" charset="-128"/>
                <a:ea typeface="Adobe Heiti Std R" pitchFamily="34" charset="-128"/>
                <a:cs typeface="Aharoni" pitchFamily="2" charset="-79"/>
              </a:rPr>
              <a:t>Time: 10:00PM Daily</a:t>
            </a:r>
            <a:endParaRPr lang="en-US" sz="3400" dirty="0" smtClean="0">
              <a:solidFill>
                <a:schemeClr val="accent6">
                  <a:lumMod val="20000"/>
                  <a:lumOff val="80000"/>
                </a:schemeClr>
              </a:solidFill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n-US" sz="4400" dirty="0" smtClean="0">
                <a:solidFill>
                  <a:srgbClr val="FFC000"/>
                </a:solidFill>
                <a:latin typeface="Belwe Bd BT" pitchFamily="18" charset="0"/>
                <a:cs typeface="Aharoni" pitchFamily="2" charset="-79"/>
              </a:rPr>
              <a:t>Please don’t miss it.</a:t>
            </a:r>
            <a:endParaRPr lang="en-US" sz="6000" dirty="0" smtClean="0">
              <a:solidFill>
                <a:srgbClr val="FFC000"/>
              </a:solidFill>
              <a:latin typeface="Belwe Bd BT" pitchFamily="18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07/7/12/main" xmlns="" val="2003137969"/>
      </p:ext>
    </p:extLst>
  </p:cSld>
  <p:clrMapOvr>
    <a:masterClrMapping/>
  </p:clrMapOvr>
  <p:transition spd="slow" advClick="0" advTm="9000"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381000" y="2286000"/>
            <a:ext cx="8077200" cy="3962400"/>
          </a:xfrm>
          <a:prstGeom prst="round2DiagRect">
            <a:avLst/>
          </a:prstGeom>
          <a:blipFill>
            <a:blip r:embed="rId2" cstate="print"/>
            <a:tile tx="0" ty="0" sx="100000" sy="100000" flip="none" algn="tl"/>
          </a:blip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200" y="685800"/>
            <a:ext cx="7543800" cy="507831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haroni" pitchFamily="2" charset="-79"/>
                <a:cs typeface="Aharoni" pitchFamily="2" charset="-79"/>
              </a:rPr>
              <a:t>Make sure you are with your Two </a:t>
            </a:r>
            <a:r>
              <a:rPr lang="en-US" sz="54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haroni" pitchFamily="2" charset="-79"/>
                <a:cs typeface="Aharoni" pitchFamily="2" charset="-79"/>
              </a:rPr>
              <a:t>Sachet of Water, Padlock and </a:t>
            </a:r>
            <a:r>
              <a:rPr lang="en-US" sz="54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haroni" pitchFamily="2" charset="-79"/>
                <a:cs typeface="Aharoni" pitchFamily="2" charset="-79"/>
              </a:rPr>
              <a:t>Mirror</a:t>
            </a:r>
            <a:endParaRPr lang="en-US" sz="54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n-US" sz="5400" b="1" dirty="0" smtClean="0">
                <a:solidFill>
                  <a:schemeClr val="bg2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For </a:t>
            </a:r>
            <a:r>
              <a:rPr lang="en-US" sz="5400" b="1" dirty="0" smtClean="0">
                <a:solidFill>
                  <a:schemeClr val="bg2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tonight Prophetic </a:t>
            </a:r>
            <a:r>
              <a:rPr lang="en-US" sz="5400" b="1" dirty="0" smtClean="0">
                <a:solidFill>
                  <a:schemeClr val="bg2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Deliverance </a:t>
            </a:r>
            <a:r>
              <a:rPr lang="en-US" sz="5400" b="1" dirty="0" smtClean="0">
                <a:solidFill>
                  <a:schemeClr val="bg2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Action</a:t>
            </a:r>
            <a:endParaRPr lang="en-US" sz="3400" dirty="0" smtClean="0">
              <a:solidFill>
                <a:schemeClr val="bg2">
                  <a:lumMod val="5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07/7/12/main" xmlns="" val="2003137969"/>
      </p:ext>
    </p:extLst>
  </p:cSld>
  <p:clrMapOvr>
    <a:masterClrMapping/>
  </p:clrMapOvr>
  <p:transition spd="slow" advClick="0" advTm="9000">
    <p:wheel spokes="2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381000" y="2286000"/>
            <a:ext cx="8077200" cy="3962400"/>
          </a:xfrm>
          <a:prstGeom prst="round2DiagRect">
            <a:avLst/>
          </a:prstGeom>
          <a:blipFill>
            <a:blip r:embed="rId2" cstate="print"/>
            <a:tile tx="0" ty="0" sx="100000" sy="100000" flip="none" algn="tl"/>
          </a:blip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200" y="685800"/>
            <a:ext cx="7543800" cy="507831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haroni" pitchFamily="2" charset="-79"/>
                <a:cs typeface="Aharoni" pitchFamily="2" charset="-79"/>
              </a:rPr>
              <a:t>Please write a list of your family members you are standing in the gap for.</a:t>
            </a:r>
            <a:endParaRPr lang="en-US" sz="54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n-US" sz="5400" b="1" dirty="0" smtClean="0">
                <a:solidFill>
                  <a:schemeClr val="bg2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The Pastor </a:t>
            </a:r>
            <a:r>
              <a:rPr lang="en-US" sz="5400" b="1" smtClean="0">
                <a:solidFill>
                  <a:schemeClr val="bg2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will collect it later</a:t>
            </a:r>
            <a:endParaRPr lang="en-US" sz="3400" dirty="0" smtClean="0">
              <a:solidFill>
                <a:schemeClr val="bg2">
                  <a:lumMod val="5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07/7/12/main" xmlns="" val="2003137969"/>
      </p:ext>
    </p:extLst>
  </p:cSld>
  <p:clrMapOvr>
    <a:masterClrMapping/>
  </p:clrMapOvr>
  <p:transition spd="slow" advClick="0" advTm="9000">
    <p:wheel spokes="2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outs:outSpaceData xmlns:outs="http://schemas.microsoft.com/office/2009/outspace/metadata">
  <outs:relatedDates>
    <outs:relatedDate>
      <outs:type>3</outs:type>
      <outs:displayName>Last Modified</outs:displayName>
      <outs:dateTime>2010-07-25T13:49:38Z</outs:dateTime>
      <outs:isPinned>true</outs:isPinned>
    </outs:relatedDate>
    <outs:relatedDate>
      <outs:type>2</outs:type>
      <outs:displayName>Created</outs:displayName>
      <outs:dateTime>2010-07-04T06:43:07Z</outs:dateTime>
      <outs:isPinned>true</outs:isPinned>
    </outs:relatedDate>
    <outs:relatedDate>
      <outs:type>4</outs:type>
      <outs:displayName>Last Printed</outs:displayName>
      <outs:dateTime/>
      <outs:isPinned>true</outs:isPinned>
    </outs:relatedDate>
  </outs:relatedDates>
  <outs:relatedDocuments>
    <outs:relatedDocument>
      <outs:type>2</outs:type>
      <outs:displayName>Other documents in current folder</outs:displayName>
      <outs:uri/>
      <outs:isPinned>true</outs:isPinned>
    </outs:relatedDocument>
  </outs:relatedDocuments>
  <outs:relatedPeople>
    <outs:relatedPeopleItem>
      <outs:category>Author</outs:category>
      <outs:people>
        <outs:relatedPerson>
          <outs:displayName>ONLINE</outs:displayName>
          <outs:accountName/>
        </outs:relatedPerson>
      </outs:people>
      <outs:source>0</outs:source>
      <outs:isPinned>true</outs:isPinned>
    </outs:relatedPeopleItem>
    <outs:relatedPeopleItem>
      <outs:category>Last modified by</outs:category>
      <outs:people>
        <outs:relatedPerson>
          <outs:displayName>ONLINE</outs:displayName>
          <outs:accountName/>
        </outs:relatedPerson>
      </outs:people>
      <outs:source>0</outs:source>
      <outs:isPinned>true</outs:isPinned>
    </outs:relatedPeopleItem>
    <outs:relatedPeopleItem>
      <outs:category>Manager</outs:category>
      <outs:people/>
      <outs:source>0</outs:source>
      <outs:isPinned>false</outs:isPinned>
    </outs:relatedPeopleItem>
  </outs:relatedPeople>
  <propertyMetadataList xmlns="http://schemas.microsoft.com/office/2009/outspace/metadata">
    <propertyMetadata>
      <type>0</type>
      <propertyId>2228224</propertyId>
      <propertyName/>
      <isPinned>true</isPinned>
    </propertyMetadata>
    <propertyMetadata>
      <type>0</type>
      <propertyId>1114115</propertyId>
      <propertyName/>
      <isPinned>true</isPinned>
    </propertyMetadata>
    <propertyMetadata>
      <type>0</type>
      <propertyId>1114117</propertyId>
      <propertyName/>
      <isPinned>true</isPinned>
    </propertyMetadata>
    <propertyMetadata>
      <type>0</type>
      <propertyId>589825</propertyId>
      <propertyName/>
      <isPinned>false</isPinned>
    </propertyMetadata>
    <propertyMetadata>
      <type>0</type>
      <propertyId>1114116</propertyId>
      <propertyName/>
      <isPinned>false</isPinned>
    </propertyMetadata>
    <propertyMetadata>
      <type>0</type>
      <propertyId>14</propertyId>
      <propertyName/>
      <isPinned>true</isPinned>
    </propertyMetadata>
    <propertyMetadata>
      <type>0</type>
      <propertyId>8</propertyId>
      <propertyName/>
      <isPinned>true</isPinned>
    </propertyMetadata>
    <propertyMetadata>
      <type>0</type>
      <propertyId>6</propertyId>
      <propertyName/>
      <isPinned>false</isPinned>
    </propertyMetadata>
    <propertyMetadata>
      <type>0</type>
      <propertyId>1114118</propertyId>
      <propertyName/>
      <isPinned>false</isPinned>
    </propertyMetadata>
    <propertyMetadata>
      <type>0</type>
      <propertyId>1179649</propertyId>
      <propertyName/>
      <isPinned>false</isPinned>
    </propertyMetadata>
    <propertyMetadata>
      <type>0</type>
      <propertyId>655365</propertyId>
      <propertyName/>
      <isPinned>false</isPinned>
    </propertyMetadata>
    <propertyMetadata>
      <type>0</type>
      <propertyId>1</propertyId>
      <propertyName/>
      <isPinned>false</isPinned>
    </propertyMetadata>
    <propertyMetadata>
      <type>0</type>
      <propertyId>0</propertyId>
      <propertyName/>
      <isPinned>true</isPinned>
    </propertyMetadata>
    <propertyMetadata>
      <type>0</type>
      <propertyId>13</propertyId>
      <propertyName/>
      <isPinned>false</isPinned>
    </propertyMetadata>
    <propertyMetadata>
      <type>0</type>
      <propertyId>1179653</propertyId>
      <propertyName/>
      <isPinned>false</isPinned>
    </propertyMetadata>
    <propertyMetadata>
      <type>0</type>
      <propertyId>22</propertyId>
      <propertyName/>
      <isPinned>false</isPinned>
    </propertyMetadata>
  </propertyMetadataList>
  <outs:corruptMetadataWasLost/>
</outs:outSpaceData>
</file>

<file path=customXml/itemProps1.xml><?xml version="1.0" encoding="utf-8"?>
<ds:datastoreItem xmlns:ds="http://schemas.openxmlformats.org/officeDocument/2006/customXml" ds:itemID="{81E9FBEC-EBF8-4D40-B8F1-CE2805191C9E}">
  <ds:schemaRefs>
    <ds:schemaRef ds:uri="http://schemas.microsoft.com/office/2009/outspace/meta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TC101790492[[fn=Sketchbook]]</Template>
  <TotalTime>5445</TotalTime>
  <Words>67</Words>
  <Application>Microsoft Office PowerPoint</Application>
  <PresentationFormat>On-screen Show 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Sketchbook</vt:lpstr>
      <vt:lpstr>Slide 1</vt:lpstr>
      <vt:lpstr>Slide 2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ONLINE</dc:creator>
  <cp:lastModifiedBy>ONLINE</cp:lastModifiedBy>
  <cp:revision>298</cp:revision>
  <dcterms:created xsi:type="dcterms:W3CDTF">2010-07-04T06:43:07Z</dcterms:created>
  <dcterms:modified xsi:type="dcterms:W3CDTF">2011-03-10T17:03:55Z</dcterms:modified>
</cp:coreProperties>
</file>